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4" r:id="rId16"/>
    <p:sldId id="286" r:id="rId17"/>
    <p:sldId id="287" r:id="rId18"/>
    <p:sldId id="283" r:id="rId19"/>
    <p:sldId id="285" r:id="rId20"/>
    <p:sldId id="268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mpel på Layouter" id="{ADF40A6D-7FF3-41DA-948E-93F4E8FFB569}">
          <p14:sldIdLst>
            <p14:sldId id="269"/>
          </p14:sldIdLst>
        </p14:section>
        <p14:section name="Instruktion av ppt-mallen" id="{55D86A81-7526-4CB2-AD27-B3EF5E673B66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1"/>
            <p14:sldId id="284"/>
            <p14:sldId id="286"/>
            <p14:sldId id="287"/>
            <p14:sldId id="283"/>
            <p14:sldId id="28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763" autoAdjust="0"/>
  </p:normalViewPr>
  <p:slideViewPr>
    <p:cSldViewPr snapToGrid="0" snapToObjects="1">
      <p:cViewPr varScale="1">
        <p:scale>
          <a:sx n="130" d="100"/>
          <a:sy n="130" d="100"/>
        </p:scale>
        <p:origin x="234" y="132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3" name="Bildobjekt 12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0" name="Bildobjekt 9" descr="gbg_li_col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.digitalakanaler@goteborg.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Händelse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Så gör du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A57F96-AE04-492D-90A8-E34C36DBE7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4D2DD5-C95F-4CD4-93F6-0E05F386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36"/>
            <a:ext cx="9144000" cy="45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05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DB3B8CC-0B8F-49D4-9A05-3345725A29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B8FD94-806B-46FE-BF07-DF07BED3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" y="1072508"/>
            <a:ext cx="8298052" cy="51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94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9406B21-5453-4BFF-ADFA-9E26552689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04439B9-B12D-4D7E-9A4F-1745902C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603"/>
            <a:ext cx="9144000" cy="43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49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BAF03-30FD-4930-BB4F-0C4ACE2E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Oops</a:t>
            </a:r>
            <a:r>
              <a:rPr lang="sv-SE" dirty="0"/>
              <a:t>, jag behöver justera händelse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BB6243E-CF50-4F5C-983C-316A52E166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03925F-13C9-4E10-9E3B-5F688A41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1584279"/>
            <a:ext cx="7639665" cy="435532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13D992C-68D9-455A-B4E7-E265E281AD77}"/>
              </a:ext>
            </a:extLst>
          </p:cNvPr>
          <p:cNvCxnSpPr>
            <a:cxnSpLocks/>
          </p:cNvCxnSpPr>
          <p:nvPr/>
        </p:nvCxnSpPr>
        <p:spPr>
          <a:xfrm>
            <a:off x="5412659" y="4313903"/>
            <a:ext cx="1157747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15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E706F7-3D8C-47DD-95D6-ED14D0C4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Allt lugnt – hur tar jag bort händelse?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B469049-4E87-441F-A175-CBC8718CA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EED231-BE72-4314-9BB0-7EDC7F4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1584279"/>
            <a:ext cx="7639665" cy="435532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B828685-C224-4571-BA79-72D7325A5D9C}"/>
              </a:ext>
            </a:extLst>
          </p:cNvPr>
          <p:cNvCxnSpPr/>
          <p:nvPr/>
        </p:nvCxnSpPr>
        <p:spPr>
          <a:xfrm flipH="1">
            <a:off x="8059994" y="4313903"/>
            <a:ext cx="690604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97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46948-9CCC-46F0-BD7F-0D07852F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har behörighet då?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BB7C315-8CE8-435C-AC5B-58B123526F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6D8473-87CD-4733-970A-9B9142BD3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b="1" dirty="0"/>
              <a:t>Kommunikationschefens roll</a:t>
            </a:r>
            <a:br>
              <a:rPr lang="sv-SE" dirty="0"/>
            </a:br>
            <a:r>
              <a:rPr lang="sv-SE" dirty="0"/>
              <a:t>Det är kommunikationschefen i din förvaltning som avgör vem som ska ha behörighet att publicera händelse och när den ska användas. </a:t>
            </a:r>
          </a:p>
          <a:p>
            <a:endParaRPr lang="sv-SE" dirty="0"/>
          </a:p>
          <a:p>
            <a:r>
              <a:rPr lang="sv-SE" b="1" dirty="0"/>
              <a:t>Förvaltningsredaktörens roll</a:t>
            </a:r>
            <a:br>
              <a:rPr lang="sv-SE" dirty="0"/>
            </a:br>
            <a:r>
              <a:rPr lang="sv-SE" dirty="0"/>
              <a:t>Det är du som förvaltningsredaktör som beställer behörigheten i serviceportalen. Kommunikationscheferna har behörighet redan nu. </a:t>
            </a:r>
          </a:p>
        </p:txBody>
      </p:sp>
    </p:spTree>
    <p:extLst>
      <p:ext uri="{BB962C8B-B14F-4D97-AF65-F5344CB8AC3E}">
        <p14:creationId xmlns:p14="http://schemas.microsoft.com/office/powerpoint/2010/main" val="29023397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98ABE-9466-4F92-A75E-E772FB3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Behöver jag informera någon?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7D77947-FBC0-4D0C-9798-162FD7E2EC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810C71-828D-46E1-A354-ADDE7C548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992226"/>
            <a:ext cx="8228598" cy="46944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När kommunikationschef i verksamheten beslutat att händelse ska publiceras, ska följande funktioner/personer informeras via e-post.</a:t>
            </a:r>
            <a:br>
              <a:rPr lang="sv-SE" dirty="0"/>
            </a:br>
            <a:endParaRPr lang="sv-SE" dirty="0"/>
          </a:p>
          <a:p>
            <a:r>
              <a:rPr lang="sv-SE" dirty="0"/>
              <a:t>Kommunikationsdirektör (Helena Mehner)</a:t>
            </a:r>
          </a:p>
          <a:p>
            <a:r>
              <a:rPr lang="sv-SE" dirty="0"/>
              <a:t>Avdelningschef kommunikationsavdelningen (Ann Flyning)</a:t>
            </a:r>
          </a:p>
          <a:p>
            <a:r>
              <a:rPr lang="sv-SE" dirty="0"/>
              <a:t>Pressansvarig (Henrik Dahlberg)</a:t>
            </a:r>
          </a:p>
          <a:p>
            <a:r>
              <a:rPr lang="sv-SE" dirty="0"/>
              <a:t>Webbstrategiska verksamheten (</a:t>
            </a:r>
            <a:r>
              <a:rPr lang="sv-SE" dirty="0">
                <a:hlinkClick r:id="rId2"/>
              </a:rPr>
              <a:t>support.digitalakanaler@goteborg.se</a:t>
            </a:r>
            <a:r>
              <a:rPr lang="sv-SE" dirty="0"/>
              <a:t>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963767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857F2-3521-4621-9E97-79F2CA1C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 de veta?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51093-D2B0-4177-9DB2-7D61ED5014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B3E406-3079-46C8-B5FE-F34663D49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E-postmeddelandet ska innehålla följande information: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/>
              <a:t>Varför har händelse publicerats</a:t>
            </a:r>
          </a:p>
          <a:p>
            <a:r>
              <a:rPr lang="sv-SE" dirty="0"/>
              <a:t>På vilka sidor har händelse publicerats</a:t>
            </a:r>
          </a:p>
          <a:p>
            <a:r>
              <a:rPr lang="sv-SE" dirty="0"/>
              <a:t>När publicerades och uppdaterades händelse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1130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12A8B-DCA3-406D-BEEB-6F5BB698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F41B98C-80C5-400B-ABA4-B1663D8719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9AFC24-68FE-4DC7-9E7F-432A92814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87344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88295-7395-44B7-A9BF-82698628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Jag gillar inte att fråga i storgrupp, var kan jag läsa mer om detta?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C826D5C-5DB7-4C70-ACEC-4B9A2F95D2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9BFA44-3902-478B-A38C-8B572B28B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 stadens krisinformation på intranätet!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Kom ihåg att även </a:t>
            </a:r>
            <a:r>
              <a:rPr lang="sv-SE"/>
              <a:t>berätta för </a:t>
            </a:r>
            <a:r>
              <a:rPr lang="sv-SE" dirty="0"/>
              <a:t>de som får behörighet om denna information.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A67EDC-2921-43D0-8248-DED56D3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39" y="1973026"/>
            <a:ext cx="5665643" cy="305617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7383752-3879-4F90-AC07-00D2F8469317}"/>
              </a:ext>
            </a:extLst>
          </p:cNvPr>
          <p:cNvSpPr/>
          <p:nvPr/>
        </p:nvSpPr>
        <p:spPr>
          <a:xfrm>
            <a:off x="2890684" y="2448232"/>
            <a:ext cx="501445" cy="1917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236C49-A3EE-4183-A76C-56594CBA8E60}"/>
              </a:ext>
            </a:extLst>
          </p:cNvPr>
          <p:cNvSpPr/>
          <p:nvPr/>
        </p:nvSpPr>
        <p:spPr>
          <a:xfrm>
            <a:off x="1339646" y="2754812"/>
            <a:ext cx="1543664" cy="1917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693CF6-392F-4E2A-8744-B60539B3D443}"/>
              </a:ext>
            </a:extLst>
          </p:cNvPr>
          <p:cNvSpPr/>
          <p:nvPr/>
        </p:nvSpPr>
        <p:spPr>
          <a:xfrm>
            <a:off x="1339646" y="3728327"/>
            <a:ext cx="1307689" cy="10625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AEB8D0A-914A-4024-9F94-79A80E1D75A2}"/>
              </a:ext>
            </a:extLst>
          </p:cNvPr>
          <p:cNvSpPr/>
          <p:nvPr/>
        </p:nvSpPr>
        <p:spPr>
          <a:xfrm>
            <a:off x="1339646" y="4684514"/>
            <a:ext cx="1307689" cy="10625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982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 in på goteborg.se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989B7AE-9360-45E3-96FF-D7929EC4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7" y="1407134"/>
            <a:ext cx="8298052" cy="450276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F7CE637-FD38-43EC-8750-47B220E186B7}"/>
              </a:ext>
            </a:extLst>
          </p:cNvPr>
          <p:cNvCxnSpPr>
            <a:cxnSpLocks/>
          </p:cNvCxnSpPr>
          <p:nvPr/>
        </p:nvCxnSpPr>
        <p:spPr>
          <a:xfrm>
            <a:off x="6681019" y="1548581"/>
            <a:ext cx="1401096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KONTAKT:</a:t>
            </a:r>
          </a:p>
          <a:p>
            <a:endParaRPr lang="sv-SE" dirty="0"/>
          </a:p>
          <a:p>
            <a:r>
              <a:rPr lang="sv-SE" dirty="0"/>
              <a:t>Frågor om när du använder funktionen:</a:t>
            </a:r>
          </a:p>
          <a:p>
            <a:r>
              <a:rPr lang="sv-SE" b="0" dirty="0"/>
              <a:t>Henrik Dahlberg</a:t>
            </a:r>
          </a:p>
          <a:p>
            <a:r>
              <a:rPr lang="sv-SE" b="0" dirty="0"/>
              <a:t>Telefon 072-536 10 99</a:t>
            </a:r>
            <a:endParaRPr lang="sv-SE" dirty="0"/>
          </a:p>
          <a:p>
            <a:endParaRPr lang="sv-SE" dirty="0"/>
          </a:p>
          <a:p>
            <a:r>
              <a:rPr lang="sv-SE" dirty="0"/>
              <a:t>Frågor om hur du använder funktionen: </a:t>
            </a:r>
            <a:br>
              <a:rPr lang="sv-SE" dirty="0"/>
            </a:br>
            <a:r>
              <a:rPr lang="sv-SE" b="0" dirty="0"/>
              <a:t>Webbstrategiska</a:t>
            </a:r>
          </a:p>
          <a:p>
            <a:r>
              <a:rPr lang="sv-SE" b="0" dirty="0"/>
              <a:t>support.digitalakanaler@goteborg.se</a:t>
            </a:r>
          </a:p>
          <a:p>
            <a:r>
              <a:rPr lang="sv-SE" b="0" dirty="0"/>
              <a:t>Är det akut ringer du 031-365 09 00</a:t>
            </a:r>
          </a:p>
          <a:p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23298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Surfa in på goteborg.se/</a:t>
            </a:r>
            <a:r>
              <a:rPr lang="sv-SE" dirty="0" err="1"/>
              <a:t>handelse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55B110-5FE4-409A-BC0E-5C96388C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310020"/>
            <a:ext cx="8242552" cy="438102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2F2F7A0-D036-48F2-9153-AF71E0BE587A}"/>
              </a:ext>
            </a:extLst>
          </p:cNvPr>
          <p:cNvSpPr txBox="1"/>
          <p:nvPr/>
        </p:nvSpPr>
        <p:spPr>
          <a:xfrm>
            <a:off x="825910" y="1290499"/>
            <a:ext cx="474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http://goteborg.se/handelse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1BF5F-96F2-45B3-9F9F-C17CB175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ny händelse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08E2A5E-3801-485D-8C28-94E2D836AA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DE59B0-99CF-4A46-86C4-38D10A0E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021"/>
            <a:ext cx="9144000" cy="594395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EA0C38F-EA67-4A15-BA24-A96CA61BABD5}"/>
              </a:ext>
            </a:extLst>
          </p:cNvPr>
          <p:cNvCxnSpPr>
            <a:cxnSpLocks/>
          </p:cNvCxnSpPr>
          <p:nvPr/>
        </p:nvCxnSpPr>
        <p:spPr>
          <a:xfrm>
            <a:off x="6245942" y="3480620"/>
            <a:ext cx="1231489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31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A38C96-6C96-44DF-9D34-66205E3580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6CC36F-F4BF-4152-B6B0-F7E5BB24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" y="258097"/>
            <a:ext cx="5750576" cy="589218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65AB64E-5E33-4DA2-9C70-4AFDFC3CCD9B}"/>
              </a:ext>
            </a:extLst>
          </p:cNvPr>
          <p:cNvSpPr/>
          <p:nvPr/>
        </p:nvSpPr>
        <p:spPr>
          <a:xfrm>
            <a:off x="1172497" y="3591232"/>
            <a:ext cx="4726858" cy="51619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3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74F6E82-4B4F-41E4-A08E-B2C901BE2B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B25E24B-C9D5-4366-8C6E-93B589DD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2" y="2462333"/>
            <a:ext cx="8038095" cy="193333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42BF95AD-4B31-4308-8E36-653DD5168CBA}"/>
              </a:ext>
            </a:extLst>
          </p:cNvPr>
          <p:cNvCxnSpPr>
            <a:cxnSpLocks/>
          </p:cNvCxnSpPr>
          <p:nvPr/>
        </p:nvCxnSpPr>
        <p:spPr>
          <a:xfrm>
            <a:off x="4660491" y="3075039"/>
            <a:ext cx="1157747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BEB51F57-AD05-4209-9353-7296B368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/>
              <a:t>På vilka sidor?</a:t>
            </a:r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26860230-499C-420C-9DFD-BC688FDD33E9}"/>
              </a:ext>
            </a:extLst>
          </p:cNvPr>
          <p:cNvSpPr txBox="1">
            <a:spLocks/>
          </p:cNvSpPr>
          <p:nvPr/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457200" rtl="0" eaLnBrk="1" latinLnBrk="0" hangingPunct="1">
              <a:defRPr sz="10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A9909661-448A-49F6-9816-68FFF4399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r>
              <a:rPr lang="sv-SE" dirty="0"/>
              <a:t>Skriv in namnet på sidan, klicka välj!</a:t>
            </a:r>
          </a:p>
        </p:txBody>
      </p:sp>
    </p:spTree>
    <p:extLst>
      <p:ext uri="{BB962C8B-B14F-4D97-AF65-F5344CB8AC3E}">
        <p14:creationId xmlns:p14="http://schemas.microsoft.com/office/powerpoint/2010/main" val="169435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DAD07-160B-431B-97F6-2C7AAB4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 du säga mer än 300 tecken?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09F6DCA-F75B-44BB-BD34-C2AAF66590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3B979C-1CCF-4230-BA3D-5500CBD0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0" y="1170771"/>
            <a:ext cx="6473780" cy="592700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79242F8-90EC-4D6F-A3E3-4B2115A68EAB}"/>
              </a:ext>
            </a:extLst>
          </p:cNvPr>
          <p:cNvSpPr/>
          <p:nvPr/>
        </p:nvSpPr>
        <p:spPr>
          <a:xfrm>
            <a:off x="1231490" y="1170771"/>
            <a:ext cx="2175387" cy="35568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105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53400-9ECD-4E1D-B167-0027CEC7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det ut då?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4F2794A-9C75-47F0-B345-8384CC90AB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97054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9C5D79C-4761-4849-907E-0263B62A88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020E1BD-B0F1-4855-A866-92765E68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763"/>
            <a:ext cx="9144000" cy="38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6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GBG-Stad-Mall_enkel BLÅ</Template>
  <TotalTime>0</TotalTime>
  <Words>186</Words>
  <Application>Microsoft Office PowerPoint</Application>
  <PresentationFormat>Bildspel på skärmen (4:3)</PresentationFormat>
  <Paragraphs>76</Paragraphs>
  <Slides>20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Calibri</vt:lpstr>
      <vt:lpstr>GBGstad-prickar</vt:lpstr>
      <vt:lpstr>Händelse</vt:lpstr>
      <vt:lpstr>Logg in på goteborg.se</vt:lpstr>
      <vt:lpstr>Surfa in på goteborg.se/handelse</vt:lpstr>
      <vt:lpstr>Skapa ny händelse</vt:lpstr>
      <vt:lpstr>PowerPoint-presentation</vt:lpstr>
      <vt:lpstr>På vilka sidor?</vt:lpstr>
      <vt:lpstr>Vill du säga mer än 300 tecken?</vt:lpstr>
      <vt:lpstr>Hur ser det ut då?</vt:lpstr>
      <vt:lpstr>PowerPoint-presentation</vt:lpstr>
      <vt:lpstr>PowerPoint-presentation</vt:lpstr>
      <vt:lpstr>PowerPoint-presentation</vt:lpstr>
      <vt:lpstr>PowerPoint-presentation</vt:lpstr>
      <vt:lpstr>Oops, jag behöver justera händelse</vt:lpstr>
      <vt:lpstr>Allt lugnt – hur tar jag bort händelse?</vt:lpstr>
      <vt:lpstr>Vem har behörighet då?</vt:lpstr>
      <vt:lpstr>Behöver jag informera någon?</vt:lpstr>
      <vt:lpstr>Vad vill de veta?</vt:lpstr>
      <vt:lpstr>Frågor?</vt:lpstr>
      <vt:lpstr>Jag gillar inte att fråga i storgrupp, var kan jag läsa mer om detta?</vt:lpstr>
      <vt:lpstr>PowerPoint-presentation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Händelse</dc:title>
  <dc:creator>Mikaela Wingqvist</dc:creator>
  <cp:lastModifiedBy>Mikaela Wingqvist</cp:lastModifiedBy>
  <cp:revision>12</cp:revision>
  <cp:lastPrinted>2014-06-25T13:57:34Z</cp:lastPrinted>
  <dcterms:created xsi:type="dcterms:W3CDTF">2017-11-16T14:54:16Z</dcterms:created>
  <dcterms:modified xsi:type="dcterms:W3CDTF">2018-02-08T10:24:12Z</dcterms:modified>
</cp:coreProperties>
</file>